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74" r:id="rId3"/>
    <p:sldId id="273" r:id="rId4"/>
    <p:sldId id="275" r:id="rId5"/>
    <p:sldId id="276" r:id="rId6"/>
    <p:sldId id="277" r:id="rId7"/>
    <p:sldId id="278" r:id="rId8"/>
    <p:sldId id="279" r:id="rId9"/>
    <p:sldId id="280" r:id="rId10"/>
    <p:sldId id="282" r:id="rId11"/>
    <p:sldId id="28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>
        <p:scale>
          <a:sx n="73" d="100"/>
          <a:sy n="73" d="100"/>
        </p:scale>
        <p:origin x="-516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1795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568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39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989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776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714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964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657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572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290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750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AF5B0-091E-1442-8DD0-EA77A08CE382}" type="datetimeFigureOut">
              <a:rPr lang="ru-RU" smtClean="0"/>
              <a:pPr/>
              <a:t>07.03.2023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7A472-C0E4-C44C-B79F-C3AF4A6BF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580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FDF3EC-7207-701D-5252-07D03DEFD4BB}"/>
              </a:ext>
            </a:extLst>
          </p:cNvPr>
          <p:cNvSpPr/>
          <p:nvPr/>
        </p:nvSpPr>
        <p:spPr>
          <a:xfrm>
            <a:off x="536028" y="562709"/>
            <a:ext cx="11088413" cy="57677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D29DF-FF5B-0EDB-F8CA-859996D06A2A}"/>
              </a:ext>
            </a:extLst>
          </p:cNvPr>
          <p:cNvSpPr txBox="1"/>
          <p:nvPr/>
        </p:nvSpPr>
        <p:spPr>
          <a:xfrm>
            <a:off x="2009466" y="2677145"/>
            <a:ext cx="8141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4400" b="1" i="0" u="none" strike="noStrike" dirty="0">
                <a:solidFill>
                  <a:schemeClr val="accent1"/>
                </a:solidFill>
                <a:effectLst/>
              </a:rPr>
              <a:t>«Ремёсла родного края»</a:t>
            </a:r>
            <a:endParaRPr lang="ru-RU" sz="4400" b="1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7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FDF3EC-7207-701D-5252-07D03DEFD4BB}"/>
              </a:ext>
            </a:extLst>
          </p:cNvPr>
          <p:cNvSpPr/>
          <p:nvPr/>
        </p:nvSpPr>
        <p:spPr>
          <a:xfrm>
            <a:off x="315310" y="294290"/>
            <a:ext cx="11519338" cy="625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D29DF-FF5B-0EDB-F8CA-859996D06A2A}"/>
              </a:ext>
            </a:extLst>
          </p:cNvPr>
          <p:cNvSpPr txBox="1"/>
          <p:nvPr/>
        </p:nvSpPr>
        <p:spPr>
          <a:xfrm>
            <a:off x="725213" y="672342"/>
            <a:ext cx="1069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200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3B906A6-BC94-546E-1EB5-A5652AB6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7352" y="769198"/>
            <a:ext cx="12192000" cy="5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623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FDF3EC-7207-701D-5252-07D03DEFD4BB}"/>
              </a:ext>
            </a:extLst>
          </p:cNvPr>
          <p:cNvSpPr/>
          <p:nvPr/>
        </p:nvSpPr>
        <p:spPr>
          <a:xfrm>
            <a:off x="315310" y="294290"/>
            <a:ext cx="11519338" cy="625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D29DF-FF5B-0EDB-F8CA-859996D06A2A}"/>
              </a:ext>
            </a:extLst>
          </p:cNvPr>
          <p:cNvSpPr txBox="1"/>
          <p:nvPr/>
        </p:nvSpPr>
        <p:spPr>
          <a:xfrm>
            <a:off x="654162" y="1092038"/>
            <a:ext cx="35447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0000" b="1" dirty="0">
                <a:solidFill>
                  <a:srgbClr val="4472C4"/>
                </a:solidFill>
                <a:ea typeface="Times New Roman" panose="02020603050405020304" pitchFamily="18" charset="0"/>
              </a:rPr>
              <a:t>К</a:t>
            </a:r>
            <a:endParaRPr lang="ru-RU" sz="30000" dirty="0">
              <a:solidFill>
                <a:srgbClr val="4472C4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706267-22D1-4B84-CF52-8BAA74A69D3D}"/>
              </a:ext>
            </a:extLst>
          </p:cNvPr>
          <p:cNvSpPr txBox="1"/>
          <p:nvPr/>
        </p:nvSpPr>
        <p:spPr>
          <a:xfrm>
            <a:off x="4198885" y="1092038"/>
            <a:ext cx="35447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0000" b="1" dirty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Б</a:t>
            </a:r>
            <a:endParaRPr lang="ru-RU" sz="30000" dirty="0">
              <a:solidFill>
                <a:schemeClr val="accent6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0E55CD-850A-C8B7-42E3-3D51EA7CD940}"/>
              </a:ext>
            </a:extLst>
          </p:cNvPr>
          <p:cNvSpPr txBox="1"/>
          <p:nvPr/>
        </p:nvSpPr>
        <p:spPr>
          <a:xfrm>
            <a:off x="7743608" y="1092038"/>
            <a:ext cx="35447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0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Т</a:t>
            </a:r>
            <a:endParaRPr lang="ru-RU" sz="300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357CEB-419E-482C-FE33-983BD9267C4A}"/>
              </a:ext>
            </a:extLst>
          </p:cNvPr>
          <p:cNvSpPr txBox="1"/>
          <p:nvPr/>
        </p:nvSpPr>
        <p:spPr>
          <a:xfrm>
            <a:off x="2140726" y="2728091"/>
            <a:ext cx="7879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accent1"/>
                </a:solidFill>
              </a:rPr>
              <a:t>СПАСИБО ЗА ВНИМАНИЕ!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7785266D-40CE-33F1-4BBA-99782539BE8E}"/>
              </a:ext>
            </a:extLst>
          </p:cNvPr>
          <p:cNvSpPr/>
          <p:nvPr/>
        </p:nvSpPr>
        <p:spPr>
          <a:xfrm>
            <a:off x="536028" y="562709"/>
            <a:ext cx="11088413" cy="57677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44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FDF3EC-7207-701D-5252-07D03DEFD4BB}"/>
              </a:ext>
            </a:extLst>
          </p:cNvPr>
          <p:cNvSpPr/>
          <p:nvPr/>
        </p:nvSpPr>
        <p:spPr>
          <a:xfrm>
            <a:off x="315310" y="294290"/>
            <a:ext cx="11519338" cy="625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D29DF-FF5B-0EDB-F8CA-859996D06A2A}"/>
              </a:ext>
            </a:extLst>
          </p:cNvPr>
          <p:cNvSpPr txBox="1"/>
          <p:nvPr/>
        </p:nvSpPr>
        <p:spPr>
          <a:xfrm>
            <a:off x="725213" y="672342"/>
            <a:ext cx="1069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200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62648" y="-542071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951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8 -0.16482 L 0.72448 0.83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FDF3EC-7207-701D-5252-07D03DEFD4BB}"/>
              </a:ext>
            </a:extLst>
          </p:cNvPr>
          <p:cNvSpPr/>
          <p:nvPr/>
        </p:nvSpPr>
        <p:spPr>
          <a:xfrm>
            <a:off x="315310" y="294290"/>
            <a:ext cx="11519338" cy="625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D29DF-FF5B-0EDB-F8CA-859996D06A2A}"/>
              </a:ext>
            </a:extLst>
          </p:cNvPr>
          <p:cNvSpPr txBox="1"/>
          <p:nvPr/>
        </p:nvSpPr>
        <p:spPr>
          <a:xfrm>
            <a:off x="725213" y="672342"/>
            <a:ext cx="1069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200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4452B78-EE90-D718-8548-5B7C2820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7352" y="769198"/>
            <a:ext cx="12192000" cy="5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42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FDF3EC-7207-701D-5252-07D03DEFD4BB}"/>
              </a:ext>
            </a:extLst>
          </p:cNvPr>
          <p:cNvSpPr/>
          <p:nvPr/>
        </p:nvSpPr>
        <p:spPr>
          <a:xfrm>
            <a:off x="315310" y="294290"/>
            <a:ext cx="11519338" cy="625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D29DF-FF5B-0EDB-F8CA-859996D06A2A}"/>
              </a:ext>
            </a:extLst>
          </p:cNvPr>
          <p:cNvSpPr txBox="1"/>
          <p:nvPr/>
        </p:nvSpPr>
        <p:spPr>
          <a:xfrm>
            <a:off x="725213" y="672342"/>
            <a:ext cx="1069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200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25E68B1-0C19-D436-8B91-4B03561F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076" y="236482"/>
            <a:ext cx="8436304" cy="632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712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FDF3EC-7207-701D-5252-07D03DEFD4BB}"/>
              </a:ext>
            </a:extLst>
          </p:cNvPr>
          <p:cNvSpPr/>
          <p:nvPr/>
        </p:nvSpPr>
        <p:spPr>
          <a:xfrm>
            <a:off x="315310" y="294290"/>
            <a:ext cx="11519338" cy="625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D29DF-FF5B-0EDB-F8CA-859996D06A2A}"/>
              </a:ext>
            </a:extLst>
          </p:cNvPr>
          <p:cNvSpPr txBox="1"/>
          <p:nvPr/>
        </p:nvSpPr>
        <p:spPr>
          <a:xfrm>
            <a:off x="438197" y="384468"/>
            <a:ext cx="1069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200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7148" y="1507645"/>
            <a:ext cx="1956866" cy="195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15" r="9573"/>
          <a:stretch/>
        </p:blipFill>
        <p:spPr bwMode="auto">
          <a:xfrm>
            <a:off x="3465300" y="1274633"/>
            <a:ext cx="1630985" cy="21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98" t="11567" r="32109" b="8378"/>
          <a:stretch/>
        </p:blipFill>
        <p:spPr bwMode="auto">
          <a:xfrm>
            <a:off x="5407068" y="1250442"/>
            <a:ext cx="1377863" cy="308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17" t="11454" r="14892" b="10144"/>
          <a:stretch/>
        </p:blipFill>
        <p:spPr bwMode="auto">
          <a:xfrm>
            <a:off x="7138890" y="1418236"/>
            <a:ext cx="1958314" cy="213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16" t="10792" r="32059" b="4962"/>
          <a:stretch/>
        </p:blipFill>
        <p:spPr bwMode="auto">
          <a:xfrm>
            <a:off x="9336068" y="1274633"/>
            <a:ext cx="1216523" cy="26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6285" y="4515818"/>
            <a:ext cx="1957388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8082" y="4352777"/>
            <a:ext cx="2099930" cy="210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866" y="4005816"/>
            <a:ext cx="1143997" cy="251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6847" y="3981528"/>
            <a:ext cx="1148866" cy="256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8012" y="4263280"/>
            <a:ext cx="1835470" cy="200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8899" y="35130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43418" y="38446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07117" y="35130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95057" y="35130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676466" y="26297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80792" y="348705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84931" y="354415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8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70918" y="355391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9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694337" y="3553919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34623" y="3488274"/>
            <a:ext cx="7762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13917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FDF3EC-7207-701D-5252-07D03DEFD4BB}"/>
              </a:ext>
            </a:extLst>
          </p:cNvPr>
          <p:cNvSpPr/>
          <p:nvPr/>
        </p:nvSpPr>
        <p:spPr>
          <a:xfrm>
            <a:off x="315310" y="294290"/>
            <a:ext cx="11519338" cy="625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D29DF-FF5B-0EDB-F8CA-859996D06A2A}"/>
              </a:ext>
            </a:extLst>
          </p:cNvPr>
          <p:cNvSpPr txBox="1"/>
          <p:nvPr/>
        </p:nvSpPr>
        <p:spPr>
          <a:xfrm>
            <a:off x="725211" y="294290"/>
            <a:ext cx="1069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200" b="1" dirty="0">
                <a:solidFill>
                  <a:srgbClr val="4472C4"/>
                </a:solidFill>
                <a:ea typeface="Times New Roman" panose="02020603050405020304" pitchFamily="18" charset="0"/>
              </a:rPr>
              <a:t>Рассказ по картинке</a:t>
            </a:r>
            <a:r>
              <a:rPr lang="ru-RU" sz="3200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75"/>
          <a:stretch/>
        </p:blipFill>
        <p:spPr bwMode="auto">
          <a:xfrm>
            <a:off x="2581261" y="879065"/>
            <a:ext cx="6987435" cy="55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276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FDF3EC-7207-701D-5252-07D03DEFD4BB}"/>
              </a:ext>
            </a:extLst>
          </p:cNvPr>
          <p:cNvSpPr/>
          <p:nvPr/>
        </p:nvSpPr>
        <p:spPr>
          <a:xfrm>
            <a:off x="105506" y="1182435"/>
            <a:ext cx="5943187" cy="49236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D29DF-FF5B-0EDB-F8CA-859996D06A2A}"/>
              </a:ext>
            </a:extLst>
          </p:cNvPr>
          <p:cNvSpPr txBox="1"/>
          <p:nvPr/>
        </p:nvSpPr>
        <p:spPr>
          <a:xfrm>
            <a:off x="725212" y="384468"/>
            <a:ext cx="1069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200" b="1" dirty="0">
                <a:solidFill>
                  <a:srgbClr val="4472C4"/>
                </a:solidFill>
                <a:ea typeface="Times New Roman" panose="02020603050405020304" pitchFamily="18" charset="0"/>
              </a:rPr>
              <a:t>Липецкие узоры</a:t>
            </a:r>
            <a:r>
              <a:rPr lang="ru-RU" sz="3200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200A3D-7E62-9978-14FB-D0A3497E0F0D}"/>
              </a:ext>
            </a:extLst>
          </p:cNvPr>
          <p:cNvSpPr txBox="1"/>
          <p:nvPr/>
        </p:nvSpPr>
        <p:spPr>
          <a:xfrm>
            <a:off x="746234" y="1635169"/>
            <a:ext cx="1069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spcAft>
                <a:spcPts val="0"/>
              </a:spcAft>
            </a:pPr>
            <a:endParaRPr lang="ru-RU" sz="2400" dirty="0">
              <a:solidFill>
                <a:srgbClr val="4472C4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8" t="17668" r="9307"/>
          <a:stretch/>
        </p:blipFill>
        <p:spPr bwMode="auto">
          <a:xfrm>
            <a:off x="501317" y="1910145"/>
            <a:ext cx="5186733" cy="374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D3E454E3-DF60-6513-8A02-9FF547DB83B7}"/>
              </a:ext>
            </a:extLst>
          </p:cNvPr>
          <p:cNvSpPr/>
          <p:nvPr/>
        </p:nvSpPr>
        <p:spPr>
          <a:xfrm>
            <a:off x="6157545" y="1182435"/>
            <a:ext cx="5943187" cy="49236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AF7E4"/>
              </a:clrFrom>
              <a:clrTo>
                <a:srgbClr val="FAF7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45" t="23135" r="7145" b="7254"/>
          <a:stretch/>
        </p:blipFill>
        <p:spPr bwMode="auto">
          <a:xfrm>
            <a:off x="6547218" y="1910145"/>
            <a:ext cx="5143464" cy="350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37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FDF3EC-7207-701D-5252-07D03DEFD4BB}"/>
              </a:ext>
            </a:extLst>
          </p:cNvPr>
          <p:cNvSpPr/>
          <p:nvPr/>
        </p:nvSpPr>
        <p:spPr>
          <a:xfrm>
            <a:off x="315310" y="294290"/>
            <a:ext cx="11519338" cy="625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D29DF-FF5B-0EDB-F8CA-859996D06A2A}"/>
              </a:ext>
            </a:extLst>
          </p:cNvPr>
          <p:cNvSpPr txBox="1"/>
          <p:nvPr/>
        </p:nvSpPr>
        <p:spPr>
          <a:xfrm>
            <a:off x="725213" y="672342"/>
            <a:ext cx="1069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200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9922" y="709920"/>
            <a:ext cx="7029754" cy="562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7553195" y="1257117"/>
            <a:ext cx="212942" cy="2585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4058431" y="1515649"/>
            <a:ext cx="156575" cy="17135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215006" y="2104373"/>
            <a:ext cx="181630" cy="1628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8655485" y="2906038"/>
            <a:ext cx="250520" cy="2505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8304756" y="3281819"/>
            <a:ext cx="225469" cy="2410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2617940" y="3233226"/>
            <a:ext cx="325676" cy="3757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9068844" y="4409162"/>
            <a:ext cx="300624" cy="3256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7315200" y="5787025"/>
            <a:ext cx="344466" cy="3131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3181611" y="4572000"/>
            <a:ext cx="263047" cy="27557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3444658" y="3676162"/>
            <a:ext cx="338202" cy="27557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177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720D95F-3FFB-1D81-6B13-2DED8078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EFDF3EC-7207-701D-5252-07D03DEFD4BB}"/>
              </a:ext>
            </a:extLst>
          </p:cNvPr>
          <p:cNvSpPr/>
          <p:nvPr/>
        </p:nvSpPr>
        <p:spPr>
          <a:xfrm>
            <a:off x="315310" y="294290"/>
            <a:ext cx="11519338" cy="62536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D29DF-FF5B-0EDB-F8CA-859996D06A2A}"/>
              </a:ext>
            </a:extLst>
          </p:cNvPr>
          <p:cNvSpPr txBox="1"/>
          <p:nvPr/>
        </p:nvSpPr>
        <p:spPr>
          <a:xfrm>
            <a:off x="725213" y="414259"/>
            <a:ext cx="1069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ctr">
              <a:spcAft>
                <a:spcPts val="0"/>
              </a:spcAft>
            </a:pPr>
            <a:r>
              <a:rPr lang="ru-RU" sz="3200" b="1" dirty="0" err="1">
                <a:solidFill>
                  <a:srgbClr val="4472C4"/>
                </a:solidFill>
                <a:ea typeface="Times New Roman" panose="02020603050405020304" pitchFamily="18" charset="0"/>
              </a:rPr>
              <a:t>Елецкое</a:t>
            </a:r>
            <a:r>
              <a:rPr lang="ru-RU" sz="3200" b="1" dirty="0">
                <a:solidFill>
                  <a:srgbClr val="4472C4"/>
                </a:solidFill>
                <a:ea typeface="Times New Roman" panose="02020603050405020304" pitchFamily="18" charset="0"/>
              </a:rPr>
              <a:t> кружево</a:t>
            </a:r>
            <a:r>
              <a:rPr lang="ru-RU" sz="3200" dirty="0">
                <a:solidFill>
                  <a:srgbClr val="4472C4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200A3D-7E62-9978-14FB-D0A3497E0F0D}"/>
              </a:ext>
            </a:extLst>
          </p:cNvPr>
          <p:cNvSpPr txBox="1"/>
          <p:nvPr/>
        </p:nvSpPr>
        <p:spPr>
          <a:xfrm>
            <a:off x="746234" y="1635169"/>
            <a:ext cx="1069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36195" algn="just">
              <a:spcAft>
                <a:spcPts val="0"/>
              </a:spcAft>
            </a:pPr>
            <a:endParaRPr lang="ru-RU" sz="2400" dirty="0">
              <a:solidFill>
                <a:srgbClr val="4472C4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" t="-957" r="1494" b="1"/>
          <a:stretch/>
        </p:blipFill>
        <p:spPr bwMode="auto">
          <a:xfrm>
            <a:off x="4655425" y="1662656"/>
            <a:ext cx="3194138" cy="468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6" r="12601"/>
          <a:stretch/>
        </p:blipFill>
        <p:spPr bwMode="auto">
          <a:xfrm>
            <a:off x="521634" y="1184232"/>
            <a:ext cx="3909191" cy="392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9"/>
          <a:stretch/>
        </p:blipFill>
        <p:spPr bwMode="auto">
          <a:xfrm>
            <a:off x="8169106" y="1184232"/>
            <a:ext cx="3276659" cy="488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34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</TotalTime>
  <Words>35</Words>
  <Application>Microsoft Office PowerPoint</Application>
  <PresentationFormat>Произвольный</PresentationFormat>
  <Paragraphs>24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27</cp:revision>
  <dcterms:created xsi:type="dcterms:W3CDTF">2022-05-25T06:21:36Z</dcterms:created>
  <dcterms:modified xsi:type="dcterms:W3CDTF">2023-03-07T16:58:46Z</dcterms:modified>
</cp:coreProperties>
</file>